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Lst>
  <p:sldIdLst>
    <p:sldId id="260" r:id="rId5"/>
  </p:sldIdLst>
  <p:sldSz cx="6858000" cy="13679488"/>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5A120DC-3DF4-49B5-A9DA-D1B7E9F386CA}" v="4" dt="2023-12-21T07:20:29.44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45" d="100"/>
          <a:sy n="45" d="100"/>
        </p:scale>
        <p:origin x="2268" y="4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slide" Target="slides/slide1.xml"/><Relationship Id="rId10"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238751"/>
            <a:ext cx="5829300" cy="4762488"/>
          </a:xfrm>
        </p:spPr>
        <p:txBody>
          <a:bodyPr anchor="b"/>
          <a:lstStyle>
            <a:lvl1pPr algn="ctr">
              <a:defRPr sz="4500"/>
            </a:lvl1pPr>
          </a:lstStyle>
          <a:p>
            <a:r>
              <a:rPr lang="zh-TW" altLang="en-US"/>
              <a:t>按一下以編輯母片標題樣式</a:t>
            </a:r>
            <a:endParaRPr lang="en-US" dirty="0"/>
          </a:p>
        </p:txBody>
      </p:sp>
      <p:sp>
        <p:nvSpPr>
          <p:cNvPr id="3" name="Subtitle 2"/>
          <p:cNvSpPr>
            <a:spLocks noGrp="1"/>
          </p:cNvSpPr>
          <p:nvPr>
            <p:ph type="subTitle" idx="1"/>
          </p:nvPr>
        </p:nvSpPr>
        <p:spPr>
          <a:xfrm>
            <a:off x="857250" y="7184899"/>
            <a:ext cx="5143500" cy="3302709"/>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TW" altLang="en-US"/>
              <a:t>按一下以編輯母片子標題樣式</a:t>
            </a:r>
            <a:endParaRPr lang="en-US" dirty="0"/>
          </a:p>
        </p:txBody>
      </p:sp>
      <p:sp>
        <p:nvSpPr>
          <p:cNvPr id="4" name="Date Placeholder 3"/>
          <p:cNvSpPr>
            <a:spLocks noGrp="1"/>
          </p:cNvSpPr>
          <p:nvPr>
            <p:ph type="dt" sz="half" idx="10"/>
          </p:nvPr>
        </p:nvSpPr>
        <p:spPr/>
        <p:txBody>
          <a:bodyPr/>
          <a:lstStyle/>
          <a:p>
            <a:fld id="{48DBCA5B-2BC3-401E-92E6-BED65F86C8DB}" type="datetimeFigureOut">
              <a:rPr lang="zh-TW" altLang="en-US" smtClean="0"/>
              <a:t>2023/12/28</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B342BA20-0B49-42D7-A9FF-C79A019E6E66}" type="slidenum">
              <a:rPr lang="zh-TW" altLang="en-US" smtClean="0"/>
              <a:t>‹#›</a:t>
            </a:fld>
            <a:endParaRPr lang="zh-TW" altLang="en-US"/>
          </a:p>
        </p:txBody>
      </p:sp>
    </p:spTree>
    <p:extLst>
      <p:ext uri="{BB962C8B-B14F-4D97-AF65-F5344CB8AC3E}">
        <p14:creationId xmlns:p14="http://schemas.microsoft.com/office/powerpoint/2010/main" val="23813396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a:t>按一下以編輯母片標題樣式</a:t>
            </a:r>
            <a:endParaRPr lang="en-US" dirty="0"/>
          </a:p>
        </p:txBody>
      </p:sp>
      <p:sp>
        <p:nvSpPr>
          <p:cNvPr id="3" name="Vertical Text Placeholder 2"/>
          <p:cNvSpPr>
            <a:spLocks noGrp="1"/>
          </p:cNvSpPr>
          <p:nvPr>
            <p:ph type="body" orient="vert" idx="1"/>
          </p:nvPr>
        </p:nvSpPr>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10"/>
          </p:nvPr>
        </p:nvSpPr>
        <p:spPr/>
        <p:txBody>
          <a:bodyPr/>
          <a:lstStyle/>
          <a:p>
            <a:fld id="{48DBCA5B-2BC3-401E-92E6-BED65F86C8DB}" type="datetimeFigureOut">
              <a:rPr lang="zh-TW" altLang="en-US" smtClean="0"/>
              <a:t>2023/12/28</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B342BA20-0B49-42D7-A9FF-C79A019E6E66}" type="slidenum">
              <a:rPr lang="zh-TW" altLang="en-US" smtClean="0"/>
              <a:t>‹#›</a:t>
            </a:fld>
            <a:endParaRPr lang="zh-TW" altLang="en-US"/>
          </a:p>
        </p:txBody>
      </p:sp>
    </p:spTree>
    <p:extLst>
      <p:ext uri="{BB962C8B-B14F-4D97-AF65-F5344CB8AC3E}">
        <p14:creationId xmlns:p14="http://schemas.microsoft.com/office/powerpoint/2010/main" val="13831775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728306"/>
            <a:ext cx="1478756" cy="11592734"/>
          </a:xfrm>
        </p:spPr>
        <p:txBody>
          <a:bodyPr vert="eaVert"/>
          <a:lstStyle/>
          <a:p>
            <a:r>
              <a:rPr lang="zh-TW" altLang="en-US"/>
              <a:t>按一下以編輯母片標題樣式</a:t>
            </a:r>
            <a:endParaRPr lang="en-US" dirty="0"/>
          </a:p>
        </p:txBody>
      </p:sp>
      <p:sp>
        <p:nvSpPr>
          <p:cNvPr id="3" name="Vertical Text Placeholder 2"/>
          <p:cNvSpPr>
            <a:spLocks noGrp="1"/>
          </p:cNvSpPr>
          <p:nvPr>
            <p:ph type="body" orient="vert" idx="1"/>
          </p:nvPr>
        </p:nvSpPr>
        <p:spPr>
          <a:xfrm>
            <a:off x="471488" y="728306"/>
            <a:ext cx="4350544" cy="11592734"/>
          </a:xfrm>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10"/>
          </p:nvPr>
        </p:nvSpPr>
        <p:spPr/>
        <p:txBody>
          <a:bodyPr/>
          <a:lstStyle/>
          <a:p>
            <a:fld id="{48DBCA5B-2BC3-401E-92E6-BED65F86C8DB}" type="datetimeFigureOut">
              <a:rPr lang="zh-TW" altLang="en-US" smtClean="0"/>
              <a:t>2023/12/28</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B342BA20-0B49-42D7-A9FF-C79A019E6E66}" type="slidenum">
              <a:rPr lang="zh-TW" altLang="en-US" smtClean="0"/>
              <a:t>‹#›</a:t>
            </a:fld>
            <a:endParaRPr lang="zh-TW" altLang="en-US"/>
          </a:p>
        </p:txBody>
      </p:sp>
    </p:spTree>
    <p:extLst>
      <p:ext uri="{BB962C8B-B14F-4D97-AF65-F5344CB8AC3E}">
        <p14:creationId xmlns:p14="http://schemas.microsoft.com/office/powerpoint/2010/main" val="5903860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內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a:t>按一下以編輯母片標題樣式</a:t>
            </a:r>
            <a:endParaRPr lang="en-US" dirty="0"/>
          </a:p>
        </p:txBody>
      </p:sp>
      <p:sp>
        <p:nvSpPr>
          <p:cNvPr id="3" name="Content Placeholder 2"/>
          <p:cNvSpPr>
            <a:spLocks noGrp="1"/>
          </p:cNvSpPr>
          <p:nvPr>
            <p:ph idx="1"/>
          </p:nvPr>
        </p:nvSpPr>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10"/>
          </p:nvPr>
        </p:nvSpPr>
        <p:spPr/>
        <p:txBody>
          <a:bodyPr/>
          <a:lstStyle/>
          <a:p>
            <a:fld id="{48DBCA5B-2BC3-401E-92E6-BED65F86C8DB}" type="datetimeFigureOut">
              <a:rPr lang="zh-TW" altLang="en-US" smtClean="0"/>
              <a:t>2023/12/28</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B342BA20-0B49-42D7-A9FF-C79A019E6E66}" type="slidenum">
              <a:rPr lang="zh-TW" altLang="en-US" smtClean="0"/>
              <a:t>‹#›</a:t>
            </a:fld>
            <a:endParaRPr lang="zh-TW" altLang="en-US"/>
          </a:p>
        </p:txBody>
      </p:sp>
    </p:spTree>
    <p:extLst>
      <p:ext uri="{BB962C8B-B14F-4D97-AF65-F5344CB8AC3E}">
        <p14:creationId xmlns:p14="http://schemas.microsoft.com/office/powerpoint/2010/main" val="1092628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Title 1"/>
          <p:cNvSpPr>
            <a:spLocks noGrp="1"/>
          </p:cNvSpPr>
          <p:nvPr>
            <p:ph type="title"/>
          </p:nvPr>
        </p:nvSpPr>
        <p:spPr>
          <a:xfrm>
            <a:off x="467916" y="3410376"/>
            <a:ext cx="5915025" cy="5690286"/>
          </a:xfrm>
        </p:spPr>
        <p:txBody>
          <a:bodyPr anchor="b"/>
          <a:lstStyle>
            <a:lvl1pPr>
              <a:defRPr sz="4500"/>
            </a:lvl1pPr>
          </a:lstStyle>
          <a:p>
            <a:r>
              <a:rPr lang="zh-TW" altLang="en-US"/>
              <a:t>按一下以編輯母片標題樣式</a:t>
            </a:r>
            <a:endParaRPr lang="en-US" dirty="0"/>
          </a:p>
        </p:txBody>
      </p:sp>
      <p:sp>
        <p:nvSpPr>
          <p:cNvPr id="3" name="Text Placeholder 2"/>
          <p:cNvSpPr>
            <a:spLocks noGrp="1"/>
          </p:cNvSpPr>
          <p:nvPr>
            <p:ph type="body" idx="1"/>
          </p:nvPr>
        </p:nvSpPr>
        <p:spPr>
          <a:xfrm>
            <a:off x="467916" y="9154495"/>
            <a:ext cx="5915025" cy="299238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TW" altLang="en-US"/>
              <a:t>按一下以編輯母片文字樣式</a:t>
            </a:r>
          </a:p>
        </p:txBody>
      </p:sp>
      <p:sp>
        <p:nvSpPr>
          <p:cNvPr id="4" name="Date Placeholder 3"/>
          <p:cNvSpPr>
            <a:spLocks noGrp="1"/>
          </p:cNvSpPr>
          <p:nvPr>
            <p:ph type="dt" sz="half" idx="10"/>
          </p:nvPr>
        </p:nvSpPr>
        <p:spPr/>
        <p:txBody>
          <a:bodyPr/>
          <a:lstStyle/>
          <a:p>
            <a:fld id="{48DBCA5B-2BC3-401E-92E6-BED65F86C8DB}" type="datetimeFigureOut">
              <a:rPr lang="zh-TW" altLang="en-US" smtClean="0"/>
              <a:t>2023/12/28</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B342BA20-0B49-42D7-A9FF-C79A019E6E66}" type="slidenum">
              <a:rPr lang="zh-TW" altLang="en-US" smtClean="0"/>
              <a:t>‹#›</a:t>
            </a:fld>
            <a:endParaRPr lang="zh-TW" altLang="en-US"/>
          </a:p>
        </p:txBody>
      </p:sp>
    </p:spTree>
    <p:extLst>
      <p:ext uri="{BB962C8B-B14F-4D97-AF65-F5344CB8AC3E}">
        <p14:creationId xmlns:p14="http://schemas.microsoft.com/office/powerpoint/2010/main" val="23469398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個內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a:t>按一下以編輯母片標題樣式</a:t>
            </a:r>
            <a:endParaRPr lang="en-US" dirty="0"/>
          </a:p>
        </p:txBody>
      </p:sp>
      <p:sp>
        <p:nvSpPr>
          <p:cNvPr id="3" name="Content Placeholder 2"/>
          <p:cNvSpPr>
            <a:spLocks noGrp="1"/>
          </p:cNvSpPr>
          <p:nvPr>
            <p:ph sz="half" idx="1"/>
          </p:nvPr>
        </p:nvSpPr>
        <p:spPr>
          <a:xfrm>
            <a:off x="471488" y="3641531"/>
            <a:ext cx="2914650" cy="8679509"/>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Content Placeholder 3"/>
          <p:cNvSpPr>
            <a:spLocks noGrp="1"/>
          </p:cNvSpPr>
          <p:nvPr>
            <p:ph sz="half" idx="2"/>
          </p:nvPr>
        </p:nvSpPr>
        <p:spPr>
          <a:xfrm>
            <a:off x="3471863" y="3641531"/>
            <a:ext cx="2914650" cy="8679509"/>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5" name="Date Placeholder 4"/>
          <p:cNvSpPr>
            <a:spLocks noGrp="1"/>
          </p:cNvSpPr>
          <p:nvPr>
            <p:ph type="dt" sz="half" idx="10"/>
          </p:nvPr>
        </p:nvSpPr>
        <p:spPr/>
        <p:txBody>
          <a:bodyPr/>
          <a:lstStyle/>
          <a:p>
            <a:fld id="{48DBCA5B-2BC3-401E-92E6-BED65F86C8DB}" type="datetimeFigureOut">
              <a:rPr lang="zh-TW" altLang="en-US" smtClean="0"/>
              <a:t>2023/12/28</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B342BA20-0B49-42D7-A9FF-C79A019E6E66}" type="slidenum">
              <a:rPr lang="zh-TW" altLang="en-US" smtClean="0"/>
              <a:t>‹#›</a:t>
            </a:fld>
            <a:endParaRPr lang="zh-TW" altLang="en-US"/>
          </a:p>
        </p:txBody>
      </p:sp>
    </p:spTree>
    <p:extLst>
      <p:ext uri="{BB962C8B-B14F-4D97-AF65-F5344CB8AC3E}">
        <p14:creationId xmlns:p14="http://schemas.microsoft.com/office/powerpoint/2010/main" val="37240733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728309"/>
            <a:ext cx="5915025" cy="2644069"/>
          </a:xfrm>
        </p:spPr>
        <p:txBody>
          <a:bodyPr/>
          <a:lstStyle/>
          <a:p>
            <a:r>
              <a:rPr lang="zh-TW" altLang="en-US"/>
              <a:t>按一下以編輯母片標題樣式</a:t>
            </a:r>
            <a:endParaRPr lang="en-US" dirty="0"/>
          </a:p>
        </p:txBody>
      </p:sp>
      <p:sp>
        <p:nvSpPr>
          <p:cNvPr id="3" name="Text Placeholder 2"/>
          <p:cNvSpPr>
            <a:spLocks noGrp="1"/>
          </p:cNvSpPr>
          <p:nvPr>
            <p:ph type="body" idx="1"/>
          </p:nvPr>
        </p:nvSpPr>
        <p:spPr>
          <a:xfrm>
            <a:off x="472381" y="3353376"/>
            <a:ext cx="2901255" cy="1643437"/>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TW" altLang="en-US"/>
              <a:t>按一下以編輯母片文字樣式</a:t>
            </a:r>
          </a:p>
        </p:txBody>
      </p:sp>
      <p:sp>
        <p:nvSpPr>
          <p:cNvPr id="4" name="Content Placeholder 3"/>
          <p:cNvSpPr>
            <a:spLocks noGrp="1"/>
          </p:cNvSpPr>
          <p:nvPr>
            <p:ph sz="half" idx="2"/>
          </p:nvPr>
        </p:nvSpPr>
        <p:spPr>
          <a:xfrm>
            <a:off x="472381" y="4996813"/>
            <a:ext cx="2901255" cy="7349559"/>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5" name="Text Placeholder 4"/>
          <p:cNvSpPr>
            <a:spLocks noGrp="1"/>
          </p:cNvSpPr>
          <p:nvPr>
            <p:ph type="body" sz="quarter" idx="3"/>
          </p:nvPr>
        </p:nvSpPr>
        <p:spPr>
          <a:xfrm>
            <a:off x="3471863" y="3353376"/>
            <a:ext cx="2915543" cy="1643437"/>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TW" altLang="en-US"/>
              <a:t>按一下以編輯母片文字樣式</a:t>
            </a:r>
          </a:p>
        </p:txBody>
      </p:sp>
      <p:sp>
        <p:nvSpPr>
          <p:cNvPr id="6" name="Content Placeholder 5"/>
          <p:cNvSpPr>
            <a:spLocks noGrp="1"/>
          </p:cNvSpPr>
          <p:nvPr>
            <p:ph sz="quarter" idx="4"/>
          </p:nvPr>
        </p:nvSpPr>
        <p:spPr>
          <a:xfrm>
            <a:off x="3471863" y="4996813"/>
            <a:ext cx="2915543" cy="7349559"/>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7" name="Date Placeholder 6"/>
          <p:cNvSpPr>
            <a:spLocks noGrp="1"/>
          </p:cNvSpPr>
          <p:nvPr>
            <p:ph type="dt" sz="half" idx="10"/>
          </p:nvPr>
        </p:nvSpPr>
        <p:spPr/>
        <p:txBody>
          <a:bodyPr/>
          <a:lstStyle/>
          <a:p>
            <a:fld id="{48DBCA5B-2BC3-401E-92E6-BED65F86C8DB}" type="datetimeFigureOut">
              <a:rPr lang="zh-TW" altLang="en-US" smtClean="0"/>
              <a:t>2023/12/28</a:t>
            </a:fld>
            <a:endParaRPr lang="zh-TW" altLang="en-US"/>
          </a:p>
        </p:txBody>
      </p:sp>
      <p:sp>
        <p:nvSpPr>
          <p:cNvPr id="8" name="Footer Placeholder 7"/>
          <p:cNvSpPr>
            <a:spLocks noGrp="1"/>
          </p:cNvSpPr>
          <p:nvPr>
            <p:ph type="ftr" sz="quarter" idx="11"/>
          </p:nvPr>
        </p:nvSpPr>
        <p:spPr/>
        <p:txBody>
          <a:bodyPr/>
          <a:lstStyle/>
          <a:p>
            <a:endParaRPr lang="zh-TW" altLang="en-US"/>
          </a:p>
        </p:txBody>
      </p:sp>
      <p:sp>
        <p:nvSpPr>
          <p:cNvPr id="9" name="Slide Number Placeholder 8"/>
          <p:cNvSpPr>
            <a:spLocks noGrp="1"/>
          </p:cNvSpPr>
          <p:nvPr>
            <p:ph type="sldNum" sz="quarter" idx="12"/>
          </p:nvPr>
        </p:nvSpPr>
        <p:spPr/>
        <p:txBody>
          <a:bodyPr/>
          <a:lstStyle/>
          <a:p>
            <a:fld id="{B342BA20-0B49-42D7-A9FF-C79A019E6E66}" type="slidenum">
              <a:rPr lang="zh-TW" altLang="en-US" smtClean="0"/>
              <a:t>‹#›</a:t>
            </a:fld>
            <a:endParaRPr lang="zh-TW" altLang="en-US"/>
          </a:p>
        </p:txBody>
      </p:sp>
    </p:spTree>
    <p:extLst>
      <p:ext uri="{BB962C8B-B14F-4D97-AF65-F5344CB8AC3E}">
        <p14:creationId xmlns:p14="http://schemas.microsoft.com/office/powerpoint/2010/main" val="4554780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a:t>按一下以編輯母片標題樣式</a:t>
            </a:r>
            <a:endParaRPr lang="en-US" dirty="0"/>
          </a:p>
        </p:txBody>
      </p:sp>
      <p:sp>
        <p:nvSpPr>
          <p:cNvPr id="3" name="Date Placeholder 2"/>
          <p:cNvSpPr>
            <a:spLocks noGrp="1"/>
          </p:cNvSpPr>
          <p:nvPr>
            <p:ph type="dt" sz="half" idx="10"/>
          </p:nvPr>
        </p:nvSpPr>
        <p:spPr/>
        <p:txBody>
          <a:bodyPr/>
          <a:lstStyle/>
          <a:p>
            <a:fld id="{48DBCA5B-2BC3-401E-92E6-BED65F86C8DB}" type="datetimeFigureOut">
              <a:rPr lang="zh-TW" altLang="en-US" smtClean="0"/>
              <a:t>2023/12/28</a:t>
            </a:fld>
            <a:endParaRPr lang="zh-TW" altLang="en-US"/>
          </a:p>
        </p:txBody>
      </p:sp>
      <p:sp>
        <p:nvSpPr>
          <p:cNvPr id="4" name="Footer Placeholder 3"/>
          <p:cNvSpPr>
            <a:spLocks noGrp="1"/>
          </p:cNvSpPr>
          <p:nvPr>
            <p:ph type="ftr" sz="quarter" idx="11"/>
          </p:nvPr>
        </p:nvSpPr>
        <p:spPr/>
        <p:txBody>
          <a:bodyPr/>
          <a:lstStyle/>
          <a:p>
            <a:endParaRPr lang="zh-TW" altLang="en-US"/>
          </a:p>
        </p:txBody>
      </p:sp>
      <p:sp>
        <p:nvSpPr>
          <p:cNvPr id="5" name="Slide Number Placeholder 4"/>
          <p:cNvSpPr>
            <a:spLocks noGrp="1"/>
          </p:cNvSpPr>
          <p:nvPr>
            <p:ph type="sldNum" sz="quarter" idx="12"/>
          </p:nvPr>
        </p:nvSpPr>
        <p:spPr/>
        <p:txBody>
          <a:bodyPr/>
          <a:lstStyle/>
          <a:p>
            <a:fld id="{B342BA20-0B49-42D7-A9FF-C79A019E6E66}" type="slidenum">
              <a:rPr lang="zh-TW" altLang="en-US" smtClean="0"/>
              <a:t>‹#›</a:t>
            </a:fld>
            <a:endParaRPr lang="zh-TW" altLang="en-US"/>
          </a:p>
        </p:txBody>
      </p:sp>
    </p:spTree>
    <p:extLst>
      <p:ext uri="{BB962C8B-B14F-4D97-AF65-F5344CB8AC3E}">
        <p14:creationId xmlns:p14="http://schemas.microsoft.com/office/powerpoint/2010/main" val="12082224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DBCA5B-2BC3-401E-92E6-BED65F86C8DB}" type="datetimeFigureOut">
              <a:rPr lang="zh-TW" altLang="en-US" smtClean="0"/>
              <a:t>2023/12/28</a:t>
            </a:fld>
            <a:endParaRPr lang="zh-TW" altLang="en-US"/>
          </a:p>
        </p:txBody>
      </p:sp>
      <p:sp>
        <p:nvSpPr>
          <p:cNvPr id="3" name="Footer Placeholder 2"/>
          <p:cNvSpPr>
            <a:spLocks noGrp="1"/>
          </p:cNvSpPr>
          <p:nvPr>
            <p:ph type="ftr" sz="quarter" idx="11"/>
          </p:nvPr>
        </p:nvSpPr>
        <p:spPr/>
        <p:txBody>
          <a:bodyPr/>
          <a:lstStyle/>
          <a:p>
            <a:endParaRPr lang="zh-TW" altLang="en-US"/>
          </a:p>
        </p:txBody>
      </p:sp>
      <p:sp>
        <p:nvSpPr>
          <p:cNvPr id="4" name="Slide Number Placeholder 3"/>
          <p:cNvSpPr>
            <a:spLocks noGrp="1"/>
          </p:cNvSpPr>
          <p:nvPr>
            <p:ph type="sldNum" sz="quarter" idx="12"/>
          </p:nvPr>
        </p:nvSpPr>
        <p:spPr/>
        <p:txBody>
          <a:bodyPr/>
          <a:lstStyle/>
          <a:p>
            <a:fld id="{B342BA20-0B49-42D7-A9FF-C79A019E6E66}" type="slidenum">
              <a:rPr lang="zh-TW" altLang="en-US" smtClean="0"/>
              <a:t>‹#›</a:t>
            </a:fld>
            <a:endParaRPr lang="zh-TW" altLang="en-US"/>
          </a:p>
        </p:txBody>
      </p:sp>
    </p:spTree>
    <p:extLst>
      <p:ext uri="{BB962C8B-B14F-4D97-AF65-F5344CB8AC3E}">
        <p14:creationId xmlns:p14="http://schemas.microsoft.com/office/powerpoint/2010/main" val="2293555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輔助字幕的內容">
    <p:spTree>
      <p:nvGrpSpPr>
        <p:cNvPr id="1" name=""/>
        <p:cNvGrpSpPr/>
        <p:nvPr/>
      </p:nvGrpSpPr>
      <p:grpSpPr>
        <a:xfrm>
          <a:off x="0" y="0"/>
          <a:ext cx="0" cy="0"/>
          <a:chOff x="0" y="0"/>
          <a:chExt cx="0" cy="0"/>
        </a:xfrm>
      </p:grpSpPr>
      <p:sp>
        <p:nvSpPr>
          <p:cNvPr id="2" name="Title 1"/>
          <p:cNvSpPr>
            <a:spLocks noGrp="1"/>
          </p:cNvSpPr>
          <p:nvPr>
            <p:ph type="title"/>
          </p:nvPr>
        </p:nvSpPr>
        <p:spPr>
          <a:xfrm>
            <a:off x="472381" y="911966"/>
            <a:ext cx="2211884" cy="3191881"/>
          </a:xfrm>
        </p:spPr>
        <p:txBody>
          <a:bodyPr anchor="b"/>
          <a:lstStyle>
            <a:lvl1pPr>
              <a:defRPr sz="2400"/>
            </a:lvl1pPr>
          </a:lstStyle>
          <a:p>
            <a:r>
              <a:rPr lang="zh-TW" altLang="en-US"/>
              <a:t>按一下以編輯母片標題樣式</a:t>
            </a:r>
            <a:endParaRPr lang="en-US" dirty="0"/>
          </a:p>
        </p:txBody>
      </p:sp>
      <p:sp>
        <p:nvSpPr>
          <p:cNvPr id="3" name="Content Placeholder 2"/>
          <p:cNvSpPr>
            <a:spLocks noGrp="1"/>
          </p:cNvSpPr>
          <p:nvPr>
            <p:ph idx="1"/>
          </p:nvPr>
        </p:nvSpPr>
        <p:spPr>
          <a:xfrm>
            <a:off x="2915543" y="1969596"/>
            <a:ext cx="3471863" cy="9721303"/>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Text Placeholder 3"/>
          <p:cNvSpPr>
            <a:spLocks noGrp="1"/>
          </p:cNvSpPr>
          <p:nvPr>
            <p:ph type="body" sz="half" idx="2"/>
          </p:nvPr>
        </p:nvSpPr>
        <p:spPr>
          <a:xfrm>
            <a:off x="472381" y="4103846"/>
            <a:ext cx="2211884" cy="760288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TW" altLang="en-US"/>
              <a:t>按一下以編輯母片文字樣式</a:t>
            </a:r>
          </a:p>
        </p:txBody>
      </p:sp>
      <p:sp>
        <p:nvSpPr>
          <p:cNvPr id="5" name="Date Placeholder 4"/>
          <p:cNvSpPr>
            <a:spLocks noGrp="1"/>
          </p:cNvSpPr>
          <p:nvPr>
            <p:ph type="dt" sz="half" idx="10"/>
          </p:nvPr>
        </p:nvSpPr>
        <p:spPr/>
        <p:txBody>
          <a:bodyPr/>
          <a:lstStyle/>
          <a:p>
            <a:fld id="{48DBCA5B-2BC3-401E-92E6-BED65F86C8DB}" type="datetimeFigureOut">
              <a:rPr lang="zh-TW" altLang="en-US" smtClean="0"/>
              <a:t>2023/12/28</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B342BA20-0B49-42D7-A9FF-C79A019E6E66}" type="slidenum">
              <a:rPr lang="zh-TW" altLang="en-US" smtClean="0"/>
              <a:t>‹#›</a:t>
            </a:fld>
            <a:endParaRPr lang="zh-TW" altLang="en-US"/>
          </a:p>
        </p:txBody>
      </p:sp>
    </p:spTree>
    <p:extLst>
      <p:ext uri="{BB962C8B-B14F-4D97-AF65-F5344CB8AC3E}">
        <p14:creationId xmlns:p14="http://schemas.microsoft.com/office/powerpoint/2010/main" val="5441804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輔助字幕的圖片">
    <p:spTree>
      <p:nvGrpSpPr>
        <p:cNvPr id="1" name=""/>
        <p:cNvGrpSpPr/>
        <p:nvPr/>
      </p:nvGrpSpPr>
      <p:grpSpPr>
        <a:xfrm>
          <a:off x="0" y="0"/>
          <a:ext cx="0" cy="0"/>
          <a:chOff x="0" y="0"/>
          <a:chExt cx="0" cy="0"/>
        </a:xfrm>
      </p:grpSpPr>
      <p:sp>
        <p:nvSpPr>
          <p:cNvPr id="2" name="Title 1"/>
          <p:cNvSpPr>
            <a:spLocks noGrp="1"/>
          </p:cNvSpPr>
          <p:nvPr>
            <p:ph type="title"/>
          </p:nvPr>
        </p:nvSpPr>
        <p:spPr>
          <a:xfrm>
            <a:off x="472381" y="911966"/>
            <a:ext cx="2211884" cy="3191881"/>
          </a:xfrm>
        </p:spPr>
        <p:txBody>
          <a:bodyPr anchor="b"/>
          <a:lstStyle>
            <a:lvl1pPr>
              <a:defRPr sz="2400"/>
            </a:lvl1pPr>
          </a:lstStyle>
          <a:p>
            <a:r>
              <a:rPr lang="zh-TW" altLang="en-US"/>
              <a:t>按一下以編輯母片標題樣式</a:t>
            </a:r>
            <a:endParaRPr lang="en-US" dirty="0"/>
          </a:p>
        </p:txBody>
      </p:sp>
      <p:sp>
        <p:nvSpPr>
          <p:cNvPr id="3" name="Picture Placeholder 2"/>
          <p:cNvSpPr>
            <a:spLocks noGrp="1" noChangeAspect="1"/>
          </p:cNvSpPr>
          <p:nvPr>
            <p:ph type="pic" idx="1"/>
          </p:nvPr>
        </p:nvSpPr>
        <p:spPr>
          <a:xfrm>
            <a:off x="2915543" y="1969596"/>
            <a:ext cx="3471863" cy="9721303"/>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zh-TW" altLang="en-US"/>
              <a:t>按一下圖示以新增圖片</a:t>
            </a:r>
            <a:endParaRPr lang="en-US" dirty="0"/>
          </a:p>
        </p:txBody>
      </p:sp>
      <p:sp>
        <p:nvSpPr>
          <p:cNvPr id="4" name="Text Placeholder 3"/>
          <p:cNvSpPr>
            <a:spLocks noGrp="1"/>
          </p:cNvSpPr>
          <p:nvPr>
            <p:ph type="body" sz="half" idx="2"/>
          </p:nvPr>
        </p:nvSpPr>
        <p:spPr>
          <a:xfrm>
            <a:off x="472381" y="4103846"/>
            <a:ext cx="2211884" cy="760288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TW" altLang="en-US"/>
              <a:t>按一下以編輯母片文字樣式</a:t>
            </a:r>
          </a:p>
        </p:txBody>
      </p:sp>
      <p:sp>
        <p:nvSpPr>
          <p:cNvPr id="5" name="Date Placeholder 4"/>
          <p:cNvSpPr>
            <a:spLocks noGrp="1"/>
          </p:cNvSpPr>
          <p:nvPr>
            <p:ph type="dt" sz="half" idx="10"/>
          </p:nvPr>
        </p:nvSpPr>
        <p:spPr/>
        <p:txBody>
          <a:bodyPr/>
          <a:lstStyle/>
          <a:p>
            <a:fld id="{48DBCA5B-2BC3-401E-92E6-BED65F86C8DB}" type="datetimeFigureOut">
              <a:rPr lang="zh-TW" altLang="en-US" smtClean="0"/>
              <a:t>2023/12/28</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B342BA20-0B49-42D7-A9FF-C79A019E6E66}" type="slidenum">
              <a:rPr lang="zh-TW" altLang="en-US" smtClean="0"/>
              <a:t>‹#›</a:t>
            </a:fld>
            <a:endParaRPr lang="zh-TW" altLang="en-US"/>
          </a:p>
        </p:txBody>
      </p:sp>
    </p:spTree>
    <p:extLst>
      <p:ext uri="{BB962C8B-B14F-4D97-AF65-F5344CB8AC3E}">
        <p14:creationId xmlns:p14="http://schemas.microsoft.com/office/powerpoint/2010/main" val="37942281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728309"/>
            <a:ext cx="5915025" cy="2644069"/>
          </a:xfrm>
          <a:prstGeom prst="rect">
            <a:avLst/>
          </a:prstGeom>
        </p:spPr>
        <p:txBody>
          <a:bodyPr vert="horz" lIns="91440" tIns="45720" rIns="91440" bIns="45720" rtlCol="0" anchor="ctr">
            <a:normAutofit/>
          </a:bodyPr>
          <a:lstStyle/>
          <a:p>
            <a:r>
              <a:rPr lang="zh-TW" altLang="en-US"/>
              <a:t>按一下以編輯母片標題樣式</a:t>
            </a:r>
            <a:endParaRPr lang="en-US" dirty="0"/>
          </a:p>
        </p:txBody>
      </p:sp>
      <p:sp>
        <p:nvSpPr>
          <p:cNvPr id="3" name="Text Placeholder 2"/>
          <p:cNvSpPr>
            <a:spLocks noGrp="1"/>
          </p:cNvSpPr>
          <p:nvPr>
            <p:ph type="body" idx="1"/>
          </p:nvPr>
        </p:nvSpPr>
        <p:spPr>
          <a:xfrm>
            <a:off x="471488" y="3641531"/>
            <a:ext cx="5915025" cy="8679509"/>
          </a:xfrm>
          <a:prstGeom prst="rect">
            <a:avLst/>
          </a:prstGeom>
        </p:spPr>
        <p:txBody>
          <a:bodyPr vert="horz" lIns="91440" tIns="45720" rIns="91440" bIns="45720" rtlCol="0">
            <a:normAutofit/>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2"/>
          </p:nvPr>
        </p:nvSpPr>
        <p:spPr>
          <a:xfrm>
            <a:off x="471488" y="12678862"/>
            <a:ext cx="1543050" cy="728306"/>
          </a:xfrm>
          <a:prstGeom prst="rect">
            <a:avLst/>
          </a:prstGeom>
        </p:spPr>
        <p:txBody>
          <a:bodyPr vert="horz" lIns="91440" tIns="45720" rIns="91440" bIns="45720" rtlCol="0" anchor="ctr"/>
          <a:lstStyle>
            <a:lvl1pPr algn="l">
              <a:defRPr sz="900">
                <a:solidFill>
                  <a:schemeClr val="tx1">
                    <a:tint val="75000"/>
                  </a:schemeClr>
                </a:solidFill>
              </a:defRPr>
            </a:lvl1pPr>
          </a:lstStyle>
          <a:p>
            <a:fld id="{48DBCA5B-2BC3-401E-92E6-BED65F86C8DB}" type="datetimeFigureOut">
              <a:rPr lang="zh-TW" altLang="en-US" smtClean="0"/>
              <a:t>2023/12/28</a:t>
            </a:fld>
            <a:endParaRPr lang="zh-TW" altLang="en-US"/>
          </a:p>
        </p:txBody>
      </p:sp>
      <p:sp>
        <p:nvSpPr>
          <p:cNvPr id="5" name="Footer Placeholder 4"/>
          <p:cNvSpPr>
            <a:spLocks noGrp="1"/>
          </p:cNvSpPr>
          <p:nvPr>
            <p:ph type="ftr" sz="quarter" idx="3"/>
          </p:nvPr>
        </p:nvSpPr>
        <p:spPr>
          <a:xfrm>
            <a:off x="2271713" y="12678862"/>
            <a:ext cx="2314575" cy="728306"/>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zh-TW" altLang="en-US"/>
          </a:p>
        </p:txBody>
      </p:sp>
      <p:sp>
        <p:nvSpPr>
          <p:cNvPr id="6" name="Slide Number Placeholder 5"/>
          <p:cNvSpPr>
            <a:spLocks noGrp="1"/>
          </p:cNvSpPr>
          <p:nvPr>
            <p:ph type="sldNum" sz="quarter" idx="4"/>
          </p:nvPr>
        </p:nvSpPr>
        <p:spPr>
          <a:xfrm>
            <a:off x="4843463" y="12678862"/>
            <a:ext cx="1543050" cy="728306"/>
          </a:xfrm>
          <a:prstGeom prst="rect">
            <a:avLst/>
          </a:prstGeom>
        </p:spPr>
        <p:txBody>
          <a:bodyPr vert="horz" lIns="91440" tIns="45720" rIns="91440" bIns="45720" rtlCol="0" anchor="ctr"/>
          <a:lstStyle>
            <a:lvl1pPr algn="r">
              <a:defRPr sz="900">
                <a:solidFill>
                  <a:schemeClr val="tx1">
                    <a:tint val="75000"/>
                  </a:schemeClr>
                </a:solidFill>
              </a:defRPr>
            </a:lvl1pPr>
          </a:lstStyle>
          <a:p>
            <a:fld id="{B342BA20-0B49-42D7-A9FF-C79A019E6E66}" type="slidenum">
              <a:rPr lang="zh-TW" altLang="en-US" smtClean="0"/>
              <a:t>‹#›</a:t>
            </a:fld>
            <a:endParaRPr lang="zh-TW" altLang="en-US"/>
          </a:p>
        </p:txBody>
      </p:sp>
    </p:spTree>
    <p:extLst>
      <p:ext uri="{BB962C8B-B14F-4D97-AF65-F5344CB8AC3E}">
        <p14:creationId xmlns:p14="http://schemas.microsoft.com/office/powerpoint/2010/main" val="316422880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5.jpg"/><Relationship Id="rId3" Type="http://schemas.openxmlformats.org/officeDocument/2006/relationships/image" Target="../media/image2.PNG"/><Relationship Id="rId7" Type="http://schemas.openxmlformats.org/officeDocument/2006/relationships/hyperlink" Target="https://www.accupass.com/go/anritsu202401" TargetMode="External"/><Relationship Id="rId12" Type="http://schemas.openxmlformats.org/officeDocument/2006/relationships/image" Target="../media/image9.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4.jpg"/><Relationship Id="rId11" Type="http://schemas.openxmlformats.org/officeDocument/2006/relationships/image" Target="../media/image8.png"/><Relationship Id="rId5" Type="http://schemas.openxmlformats.org/officeDocument/2006/relationships/image" Target="../media/image3.png"/><Relationship Id="rId10" Type="http://schemas.openxmlformats.org/officeDocument/2006/relationships/image" Target="../media/image7.png"/><Relationship Id="rId4" Type="http://schemas.openxmlformats.org/officeDocument/2006/relationships/hyperlink" Target="https://www.anritsu.com/zh-tw/test-measurement" TargetMode="External"/><Relationship Id="rId9" Type="http://schemas.openxmlformats.org/officeDocument/2006/relationships/image" Target="../media/image6.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圖片 13">
            <a:extLst>
              <a:ext uri="{FF2B5EF4-FFF2-40B4-BE49-F238E27FC236}">
                <a16:creationId xmlns:a16="http://schemas.microsoft.com/office/drawing/2014/main" id="{80C8BE83-6816-A561-09FF-CCBC38D1221C}"/>
              </a:ext>
            </a:extLst>
          </p:cNvPr>
          <p:cNvPicPr>
            <a:picLocks noChangeAspect="1"/>
          </p:cNvPicPr>
          <p:nvPr/>
        </p:nvPicPr>
        <p:blipFill rotWithShape="1">
          <a:blip r:embed="rId2">
            <a:extLst>
              <a:ext uri="{28A0092B-C50C-407E-A947-70E740481C1C}">
                <a14:useLocalDpi xmlns:a14="http://schemas.microsoft.com/office/drawing/2010/main" val="0"/>
              </a:ext>
            </a:extLst>
          </a:blip>
          <a:srcRect r="79760" b="82659"/>
          <a:stretch/>
        </p:blipFill>
        <p:spPr>
          <a:xfrm>
            <a:off x="137528" y="11875097"/>
            <a:ext cx="1224385" cy="328745"/>
          </a:xfrm>
          <a:prstGeom prst="rect">
            <a:avLst/>
          </a:prstGeom>
        </p:spPr>
      </p:pic>
      <p:pic>
        <p:nvPicPr>
          <p:cNvPr id="15" name="圖片 14">
            <a:extLst>
              <a:ext uri="{FF2B5EF4-FFF2-40B4-BE49-F238E27FC236}">
                <a16:creationId xmlns:a16="http://schemas.microsoft.com/office/drawing/2014/main" id="{25A6DB4B-80BA-BCA2-9FB5-76F7AC968BED}"/>
              </a:ext>
            </a:extLst>
          </p:cNvPr>
          <p:cNvPicPr>
            <a:picLocks noChangeAspect="1"/>
          </p:cNvPicPr>
          <p:nvPr/>
        </p:nvPicPr>
        <p:blipFill rotWithShape="1">
          <a:blip r:embed="rId3">
            <a:extLst>
              <a:ext uri="{28A0092B-C50C-407E-A947-70E740481C1C}">
                <a14:useLocalDpi xmlns:a14="http://schemas.microsoft.com/office/drawing/2010/main" val="0"/>
              </a:ext>
            </a:extLst>
          </a:blip>
          <a:srcRect r="80753" b="66127"/>
          <a:stretch/>
        </p:blipFill>
        <p:spPr>
          <a:xfrm>
            <a:off x="147256" y="11025806"/>
            <a:ext cx="1162472" cy="400133"/>
          </a:xfrm>
          <a:prstGeom prst="rect">
            <a:avLst/>
          </a:prstGeom>
        </p:spPr>
      </p:pic>
      <p:pic>
        <p:nvPicPr>
          <p:cNvPr id="16" name="圖片 15">
            <a:hlinkClick r:id="rId4"/>
            <a:extLst>
              <a:ext uri="{FF2B5EF4-FFF2-40B4-BE49-F238E27FC236}">
                <a16:creationId xmlns:a16="http://schemas.microsoft.com/office/drawing/2014/main" id="{8090F3E3-47D0-E7C5-9796-38694D7B2FC2}"/>
              </a:ext>
            </a:extLst>
          </p:cNvPr>
          <p:cNvPicPr>
            <a:picLocks noChangeAspect="1"/>
          </p:cNvPicPr>
          <p:nvPr/>
        </p:nvPicPr>
        <p:blipFill rotWithShape="1">
          <a:blip r:embed="rId5"/>
          <a:srcRect b="35510"/>
          <a:stretch/>
        </p:blipFill>
        <p:spPr>
          <a:xfrm>
            <a:off x="-1" y="13279442"/>
            <a:ext cx="6858001" cy="400046"/>
          </a:xfrm>
          <a:prstGeom prst="rect">
            <a:avLst/>
          </a:prstGeom>
        </p:spPr>
      </p:pic>
      <p:pic>
        <p:nvPicPr>
          <p:cNvPr id="18" name="圖片 17">
            <a:extLst>
              <a:ext uri="{FF2B5EF4-FFF2-40B4-BE49-F238E27FC236}">
                <a16:creationId xmlns:a16="http://schemas.microsoft.com/office/drawing/2014/main" id="{43A4CDA0-9F11-893A-0FA6-9E8A809BC953}"/>
              </a:ext>
            </a:extLst>
          </p:cNvPr>
          <p:cNvPicPr>
            <a:picLocks noChangeAspect="1"/>
          </p:cNvPicPr>
          <p:nvPr/>
        </p:nvPicPr>
        <p:blipFill rotWithShape="1">
          <a:blip r:embed="rId6">
            <a:extLst>
              <a:ext uri="{28A0092B-C50C-407E-A947-70E740481C1C}">
                <a14:useLocalDpi xmlns:a14="http://schemas.microsoft.com/office/drawing/2010/main" val="0"/>
              </a:ext>
            </a:extLst>
          </a:blip>
          <a:srcRect l="33288" r="32857"/>
          <a:stretch/>
        </p:blipFill>
        <p:spPr>
          <a:xfrm>
            <a:off x="2789776" y="11250435"/>
            <a:ext cx="1350498" cy="675060"/>
          </a:xfrm>
          <a:prstGeom prst="rect">
            <a:avLst/>
          </a:prstGeom>
        </p:spPr>
      </p:pic>
      <p:pic>
        <p:nvPicPr>
          <p:cNvPr id="3" name="圖片 2" descr="一張含有 文字, 螢幕擷取畫面, 圖形, 綠色 的圖片&#10;&#10;自動產生的描述">
            <a:hlinkClick r:id="rId7"/>
            <a:extLst>
              <a:ext uri="{FF2B5EF4-FFF2-40B4-BE49-F238E27FC236}">
                <a16:creationId xmlns:a16="http://schemas.microsoft.com/office/drawing/2014/main" id="{124D20E3-9546-7F2B-DBD6-9D7A556970AD}"/>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0" y="0"/>
            <a:ext cx="6858000" cy="3429000"/>
          </a:xfrm>
          <a:prstGeom prst="rect">
            <a:avLst/>
          </a:prstGeom>
        </p:spPr>
      </p:pic>
      <p:sp>
        <p:nvSpPr>
          <p:cNvPr id="6" name="文字方塊 5">
            <a:extLst>
              <a:ext uri="{FF2B5EF4-FFF2-40B4-BE49-F238E27FC236}">
                <a16:creationId xmlns:a16="http://schemas.microsoft.com/office/drawing/2014/main" id="{881EEE0B-FCF6-FAE0-B40D-B93D2D0E4258}"/>
              </a:ext>
            </a:extLst>
          </p:cNvPr>
          <p:cNvSpPr txBox="1"/>
          <p:nvPr/>
        </p:nvSpPr>
        <p:spPr>
          <a:xfrm>
            <a:off x="226857" y="3639926"/>
            <a:ext cx="6404285" cy="2232727"/>
          </a:xfrm>
          <a:prstGeom prst="rect">
            <a:avLst/>
          </a:prstGeom>
          <a:noFill/>
        </p:spPr>
        <p:txBody>
          <a:bodyPr wrap="square">
            <a:spAutoFit/>
          </a:bodyPr>
          <a:lstStyle/>
          <a:p>
            <a:pPr algn="just">
              <a:lnSpc>
                <a:spcPts val="1400"/>
              </a:lnSpc>
            </a:pPr>
            <a:r>
              <a:rPr lang="en-US" altLang="zh-TW" sz="1050" b="1" dirty="0">
                <a:solidFill>
                  <a:schemeClr val="tx2">
                    <a:lumMod val="75000"/>
                  </a:schemeClr>
                </a:solidFill>
                <a:latin typeface="Segoe UI" panose="020B0502040204020203" pitchFamily="34" charset="0"/>
                <a:ea typeface="微軟正黑體" panose="020B0604030504040204" pitchFamily="34" charset="-120"/>
                <a:cs typeface="Segoe UI" panose="020B0502040204020203" pitchFamily="34" charset="0"/>
              </a:rPr>
              <a:t>AI </a:t>
            </a:r>
            <a:r>
              <a:rPr lang="zh-TW" altLang="en-US" sz="1050" b="1" dirty="0">
                <a:solidFill>
                  <a:schemeClr val="tx2">
                    <a:lumMod val="75000"/>
                  </a:schemeClr>
                </a:solidFill>
                <a:latin typeface="Segoe UI" panose="020B0502040204020203" pitchFamily="34" charset="0"/>
                <a:ea typeface="微軟正黑體" panose="020B0604030504040204" pitchFamily="34" charset="-120"/>
                <a:cs typeface="Segoe UI" panose="020B0502040204020203" pitchFamily="34" charset="0"/>
              </a:rPr>
              <a:t>運算正深刻改變世界運作模式，更強大的人工智能需要更快的運算處理速度支援，</a:t>
            </a:r>
            <a:r>
              <a:rPr lang="en-US" altLang="zh-TW" sz="1050" b="1" dirty="0">
                <a:solidFill>
                  <a:schemeClr val="tx2">
                    <a:lumMod val="75000"/>
                  </a:schemeClr>
                </a:solidFill>
                <a:latin typeface="Segoe UI" panose="020B0502040204020203" pitchFamily="34" charset="0"/>
                <a:ea typeface="微軟正黑體" panose="020B0604030504040204" pitchFamily="34" charset="-120"/>
                <a:cs typeface="Segoe UI" panose="020B0502040204020203" pitchFamily="34" charset="0"/>
              </a:rPr>
              <a:t>Ethernet </a:t>
            </a:r>
            <a:r>
              <a:rPr lang="zh-TW" altLang="en-US" sz="1050" b="1" dirty="0">
                <a:solidFill>
                  <a:schemeClr val="tx2">
                    <a:lumMod val="75000"/>
                  </a:schemeClr>
                </a:solidFill>
                <a:latin typeface="Segoe UI" panose="020B0502040204020203" pitchFamily="34" charset="0"/>
                <a:ea typeface="微軟正黑體" panose="020B0604030504040204" pitchFamily="34" charset="-120"/>
                <a:cs typeface="Segoe UI" panose="020B0502040204020203" pitchFamily="34" charset="0"/>
              </a:rPr>
              <a:t>和 </a:t>
            </a:r>
            <a:r>
              <a:rPr lang="en-US" altLang="zh-TW" sz="1050" b="1" dirty="0">
                <a:solidFill>
                  <a:schemeClr val="tx2">
                    <a:lumMod val="75000"/>
                  </a:schemeClr>
                </a:solidFill>
                <a:latin typeface="Segoe UI" panose="020B0502040204020203" pitchFamily="34" charset="0"/>
                <a:ea typeface="微軟正黑體" panose="020B0604030504040204" pitchFamily="34" charset="-120"/>
                <a:cs typeface="Segoe UI" panose="020B0502040204020203" pitchFamily="34" charset="0"/>
              </a:rPr>
              <a:t>PCIe </a:t>
            </a:r>
            <a:r>
              <a:rPr lang="zh-TW" altLang="en-US" sz="1050" b="1" dirty="0">
                <a:solidFill>
                  <a:schemeClr val="tx2">
                    <a:lumMod val="75000"/>
                  </a:schemeClr>
                </a:solidFill>
                <a:latin typeface="Segoe UI" panose="020B0502040204020203" pitchFamily="34" charset="0"/>
                <a:ea typeface="微軟正黑體" panose="020B0604030504040204" pitchFamily="34" charset="-120"/>
                <a:cs typeface="Segoe UI" panose="020B0502040204020203" pitchFamily="34" charset="0"/>
              </a:rPr>
              <a:t>規範成為支撐 </a:t>
            </a:r>
            <a:r>
              <a:rPr lang="en-US" altLang="zh-TW" sz="1050" b="1" dirty="0">
                <a:solidFill>
                  <a:schemeClr val="tx2">
                    <a:lumMod val="75000"/>
                  </a:schemeClr>
                </a:solidFill>
                <a:latin typeface="Segoe UI" panose="020B0502040204020203" pitchFamily="34" charset="0"/>
                <a:ea typeface="微軟正黑體" panose="020B0604030504040204" pitchFamily="34" charset="-120"/>
                <a:cs typeface="Segoe UI" panose="020B0502040204020203" pitchFamily="34" charset="0"/>
              </a:rPr>
              <a:t>AI </a:t>
            </a:r>
            <a:r>
              <a:rPr lang="zh-TW" altLang="en-US" sz="1050" b="1" dirty="0">
                <a:solidFill>
                  <a:schemeClr val="tx2">
                    <a:lumMod val="75000"/>
                  </a:schemeClr>
                </a:solidFill>
                <a:latin typeface="Segoe UI" panose="020B0502040204020203" pitchFamily="34" charset="0"/>
                <a:ea typeface="微軟正黑體" panose="020B0604030504040204" pitchFamily="34" charset="-120"/>
                <a:cs typeface="Segoe UI" panose="020B0502040204020203" pitchFamily="34" charset="0"/>
              </a:rPr>
              <a:t>新應用發展的關鍵。隨著速度的提升，矽光子 </a:t>
            </a:r>
            <a:r>
              <a:rPr lang="en-US" altLang="zh-TW" sz="1050" b="1" dirty="0">
                <a:solidFill>
                  <a:schemeClr val="tx2">
                    <a:lumMod val="75000"/>
                  </a:schemeClr>
                </a:solidFill>
                <a:latin typeface="Segoe UI" panose="020B0502040204020203" pitchFamily="34" charset="0"/>
                <a:ea typeface="微軟正黑體" panose="020B0604030504040204" pitchFamily="34" charset="-120"/>
                <a:cs typeface="Segoe UI" panose="020B0502040204020203" pitchFamily="34" charset="0"/>
              </a:rPr>
              <a:t>(</a:t>
            </a:r>
            <a:r>
              <a:rPr lang="en-US" altLang="zh-TW" sz="1050" b="1" dirty="0" err="1">
                <a:solidFill>
                  <a:schemeClr val="tx2">
                    <a:lumMod val="75000"/>
                  </a:schemeClr>
                </a:solidFill>
                <a:latin typeface="Segoe UI" panose="020B0502040204020203" pitchFamily="34" charset="0"/>
                <a:ea typeface="微軟正黑體" panose="020B0604030504040204" pitchFamily="34" charset="-120"/>
                <a:cs typeface="Segoe UI" panose="020B0502040204020203" pitchFamily="34" charset="0"/>
              </a:rPr>
              <a:t>SiPh</a:t>
            </a:r>
            <a:r>
              <a:rPr lang="en-US" altLang="zh-TW" sz="1050" b="1" dirty="0">
                <a:solidFill>
                  <a:schemeClr val="tx2">
                    <a:lumMod val="75000"/>
                  </a:schemeClr>
                </a:solidFill>
                <a:latin typeface="Segoe UI" panose="020B0502040204020203" pitchFamily="34" charset="0"/>
                <a:ea typeface="微軟正黑體" panose="020B0604030504040204" pitchFamily="34" charset="-120"/>
                <a:cs typeface="Segoe UI" panose="020B0502040204020203" pitchFamily="34" charset="0"/>
              </a:rPr>
              <a:t>) </a:t>
            </a:r>
            <a:r>
              <a:rPr lang="zh-TW" altLang="en-US" sz="1050" b="1" dirty="0">
                <a:solidFill>
                  <a:schemeClr val="tx2">
                    <a:lumMod val="75000"/>
                  </a:schemeClr>
                </a:solidFill>
                <a:latin typeface="Segoe UI" panose="020B0502040204020203" pitchFamily="34" charset="0"/>
                <a:ea typeface="微軟正黑體" panose="020B0604030504040204" pitchFamily="34" charset="-120"/>
                <a:cs typeface="Segoe UI" panose="020B0502040204020203" pitchFamily="34" charset="0"/>
              </a:rPr>
              <a:t>元件的需求急遽增長，不論在系統外部或內部訊號傳輸。</a:t>
            </a:r>
            <a:r>
              <a:rPr lang="en-US" altLang="zh-TW" sz="1050" b="1" dirty="0">
                <a:solidFill>
                  <a:schemeClr val="tx2">
                    <a:lumMod val="75000"/>
                  </a:schemeClr>
                </a:solidFill>
                <a:latin typeface="Segoe UI" panose="020B0502040204020203" pitchFamily="34" charset="0"/>
                <a:ea typeface="微軟正黑體" panose="020B0604030504040204" pitchFamily="34" charset="-120"/>
                <a:cs typeface="Segoe UI" panose="020B0502040204020203" pitchFamily="34" charset="0"/>
              </a:rPr>
              <a:t>PCIe 6.0 </a:t>
            </a:r>
            <a:r>
              <a:rPr lang="zh-TW" altLang="en-US" sz="1050" b="1" dirty="0">
                <a:solidFill>
                  <a:schemeClr val="tx2">
                    <a:lumMod val="75000"/>
                  </a:schemeClr>
                </a:solidFill>
                <a:latin typeface="Segoe UI" panose="020B0502040204020203" pitchFamily="34" charset="0"/>
                <a:ea typeface="微軟正黑體" panose="020B0604030504040204" pitchFamily="34" charset="-120"/>
                <a:cs typeface="Segoe UI" panose="020B0502040204020203" pitchFamily="34" charset="0"/>
              </a:rPr>
              <a:t>迎來新的 </a:t>
            </a:r>
            <a:r>
              <a:rPr lang="en-US" altLang="zh-TW" sz="1050" b="1" dirty="0">
                <a:solidFill>
                  <a:schemeClr val="tx2">
                    <a:lumMod val="75000"/>
                  </a:schemeClr>
                </a:solidFill>
                <a:latin typeface="Segoe UI" panose="020B0502040204020203" pitchFamily="34" charset="0"/>
                <a:ea typeface="微軟正黑體" panose="020B0604030504040204" pitchFamily="34" charset="-120"/>
                <a:cs typeface="Segoe UI" panose="020B0502040204020203" pitchFamily="34" charset="0"/>
              </a:rPr>
              <a:t>PAM4 </a:t>
            </a:r>
            <a:r>
              <a:rPr lang="zh-TW" altLang="en-US" sz="1050" b="1" dirty="0">
                <a:solidFill>
                  <a:schemeClr val="tx2">
                    <a:lumMod val="75000"/>
                  </a:schemeClr>
                </a:solidFill>
                <a:latin typeface="Segoe UI" panose="020B0502040204020203" pitchFamily="34" charset="0"/>
                <a:ea typeface="微軟正黑體" panose="020B0604030504040204" pitchFamily="34" charset="-120"/>
                <a:cs typeface="Segoe UI" panose="020B0502040204020203" pitchFamily="34" charset="0"/>
              </a:rPr>
              <a:t>調變驗證、</a:t>
            </a:r>
            <a:r>
              <a:rPr lang="en-US" altLang="zh-TW" sz="1050" b="1" dirty="0">
                <a:solidFill>
                  <a:schemeClr val="tx2">
                    <a:lumMod val="75000"/>
                  </a:schemeClr>
                </a:solidFill>
                <a:latin typeface="Segoe UI" panose="020B0502040204020203" pitchFamily="34" charset="0"/>
                <a:ea typeface="微軟正黑體" panose="020B0604030504040204" pitchFamily="34" charset="-120"/>
                <a:cs typeface="Segoe UI" panose="020B0502040204020203" pitchFamily="34" charset="0"/>
              </a:rPr>
              <a:t>USB4 v2.0 PAM3 26GBd </a:t>
            </a:r>
            <a:r>
              <a:rPr lang="zh-TW" altLang="en-US" sz="1050" b="1" dirty="0">
                <a:solidFill>
                  <a:schemeClr val="tx2">
                    <a:lumMod val="75000"/>
                  </a:schemeClr>
                </a:solidFill>
                <a:latin typeface="Segoe UI" panose="020B0502040204020203" pitchFamily="34" charset="0"/>
                <a:ea typeface="微軟正黑體" panose="020B0604030504040204" pitchFamily="34" charset="-120"/>
                <a:cs typeface="Segoe UI" panose="020B0502040204020203" pitchFamily="34" charset="0"/>
              </a:rPr>
              <a:t>訊號傳輸，以及高速傳輸介面訊號調變將全面走向 </a:t>
            </a:r>
            <a:r>
              <a:rPr lang="en-US" altLang="zh-TW" sz="1050" b="1" dirty="0">
                <a:solidFill>
                  <a:schemeClr val="tx2">
                    <a:lumMod val="75000"/>
                  </a:schemeClr>
                </a:solidFill>
                <a:latin typeface="Segoe UI" panose="020B0502040204020203" pitchFamily="34" charset="0"/>
                <a:ea typeface="微軟正黑體" panose="020B0604030504040204" pitchFamily="34" charset="-120"/>
                <a:cs typeface="Segoe UI" panose="020B0502040204020203" pitchFamily="34" charset="0"/>
              </a:rPr>
              <a:t>PAM3/4</a:t>
            </a:r>
            <a:r>
              <a:rPr lang="zh-TW" altLang="en-US" sz="1050" b="1" dirty="0">
                <a:solidFill>
                  <a:schemeClr val="tx2">
                    <a:lumMod val="75000"/>
                  </a:schemeClr>
                </a:solidFill>
                <a:latin typeface="Segoe UI" panose="020B0502040204020203" pitchFamily="34" charset="0"/>
                <a:ea typeface="微軟正黑體" panose="020B0604030504040204" pitchFamily="34" charset="-120"/>
                <a:cs typeface="Segoe UI" panose="020B0502040204020203" pitchFamily="34" charset="0"/>
              </a:rPr>
              <a:t>，都將面臨全新的挑戰。</a:t>
            </a:r>
            <a:r>
              <a:rPr lang="en-US" altLang="zh-TW" sz="1050" b="1" dirty="0">
                <a:solidFill>
                  <a:schemeClr val="tx2">
                    <a:lumMod val="75000"/>
                  </a:schemeClr>
                </a:solidFill>
                <a:latin typeface="Segoe UI" panose="020B0502040204020203" pitchFamily="34" charset="0"/>
                <a:ea typeface="微軟正黑體" panose="020B0604030504040204" pitchFamily="34" charset="-120"/>
                <a:cs typeface="Segoe UI" panose="020B0502040204020203" pitchFamily="34" charset="0"/>
              </a:rPr>
              <a:t>2024 </a:t>
            </a:r>
            <a:r>
              <a:rPr lang="zh-TW" altLang="en-US" sz="1050" b="1" dirty="0">
                <a:solidFill>
                  <a:schemeClr val="tx2">
                    <a:lumMod val="75000"/>
                  </a:schemeClr>
                </a:solidFill>
                <a:latin typeface="Segoe UI" panose="020B0502040204020203" pitchFamily="34" charset="0"/>
                <a:ea typeface="微軟正黑體" panose="020B0604030504040204" pitchFamily="34" charset="-120"/>
                <a:cs typeface="Segoe UI" panose="020B0502040204020203" pitchFamily="34" charset="0"/>
              </a:rPr>
              <a:t>年初，</a:t>
            </a:r>
            <a:r>
              <a:rPr lang="en-US" altLang="zh-TW" sz="1050" b="1" dirty="0">
                <a:solidFill>
                  <a:schemeClr val="tx2">
                    <a:lumMod val="75000"/>
                  </a:schemeClr>
                </a:solidFill>
                <a:latin typeface="Segoe UI" panose="020B0502040204020203" pitchFamily="34" charset="0"/>
                <a:ea typeface="微軟正黑體" panose="020B0604030504040204" pitchFamily="34" charset="-120"/>
                <a:cs typeface="Segoe UI" panose="020B0502040204020203" pitchFamily="34" charset="0"/>
              </a:rPr>
              <a:t>Anritsu </a:t>
            </a:r>
            <a:r>
              <a:rPr lang="zh-TW" altLang="en-US" sz="1050" b="1" dirty="0">
                <a:solidFill>
                  <a:schemeClr val="tx2">
                    <a:lumMod val="75000"/>
                  </a:schemeClr>
                </a:solidFill>
                <a:latin typeface="Segoe UI" panose="020B0502040204020203" pitchFamily="34" charset="0"/>
                <a:ea typeface="微軟正黑體" panose="020B0604030504040204" pitchFamily="34" charset="-120"/>
                <a:cs typeface="Segoe UI" panose="020B0502040204020203" pitchFamily="34" charset="0"/>
              </a:rPr>
              <a:t>安立知將透過高速介面技術前瞻論壇與大家一起探討研究這些新規範。 </a:t>
            </a:r>
            <a:endParaRPr lang="en-US" altLang="zh-TW" sz="1050" b="1" dirty="0">
              <a:solidFill>
                <a:schemeClr val="tx2">
                  <a:lumMod val="75000"/>
                </a:schemeClr>
              </a:solidFill>
              <a:latin typeface="Segoe UI" panose="020B0502040204020203" pitchFamily="34" charset="0"/>
              <a:ea typeface="微軟正黑體" panose="020B0604030504040204" pitchFamily="34" charset="-120"/>
              <a:cs typeface="Segoe UI" panose="020B0502040204020203" pitchFamily="34" charset="0"/>
            </a:endParaRPr>
          </a:p>
          <a:p>
            <a:pPr algn="just">
              <a:lnSpc>
                <a:spcPts val="1400"/>
              </a:lnSpc>
            </a:pPr>
            <a:r>
              <a:rPr lang="zh-TW" altLang="en-US" sz="1050" b="1" dirty="0">
                <a:solidFill>
                  <a:schemeClr val="tx2">
                    <a:lumMod val="75000"/>
                  </a:schemeClr>
                </a:solidFill>
                <a:latin typeface="Segoe UI" panose="020B0502040204020203" pitchFamily="34" charset="0"/>
                <a:ea typeface="微軟正黑體" panose="020B0604030504040204" pitchFamily="34" charset="-120"/>
                <a:cs typeface="Segoe UI" panose="020B0502040204020203" pitchFamily="34" charset="0"/>
              </a:rPr>
              <a:t> </a:t>
            </a:r>
          </a:p>
          <a:p>
            <a:pPr algn="just">
              <a:lnSpc>
                <a:spcPts val="1400"/>
              </a:lnSpc>
            </a:pPr>
            <a:r>
              <a:rPr lang="zh-TW" altLang="en-US" sz="1050" b="1" dirty="0">
                <a:solidFill>
                  <a:schemeClr val="tx2">
                    <a:lumMod val="75000"/>
                  </a:schemeClr>
                </a:solidFill>
                <a:latin typeface="Segoe UI" panose="020B0502040204020203" pitchFamily="34" charset="0"/>
                <a:ea typeface="微軟正黑體" panose="020B0604030504040204" pitchFamily="34" charset="-120"/>
                <a:cs typeface="Segoe UI" panose="020B0502040204020203" pitchFamily="34" charset="0"/>
              </a:rPr>
              <a:t>由 </a:t>
            </a:r>
            <a:r>
              <a:rPr lang="en-US" altLang="zh-TW" sz="1050" b="1" dirty="0">
                <a:solidFill>
                  <a:schemeClr val="tx2">
                    <a:lumMod val="75000"/>
                  </a:schemeClr>
                </a:solidFill>
                <a:latin typeface="Segoe UI" panose="020B0502040204020203" pitchFamily="34" charset="0"/>
                <a:ea typeface="微軟正黑體" panose="020B0604030504040204" pitchFamily="34" charset="-120"/>
                <a:cs typeface="Segoe UI" panose="020B0502040204020203" pitchFamily="34" charset="0"/>
              </a:rPr>
              <a:t>Anritsu </a:t>
            </a:r>
            <a:r>
              <a:rPr lang="zh-TW" altLang="en-US" sz="1050" b="1" dirty="0">
                <a:solidFill>
                  <a:schemeClr val="tx2">
                    <a:lumMod val="75000"/>
                  </a:schemeClr>
                </a:solidFill>
                <a:latin typeface="Segoe UI" panose="020B0502040204020203" pitchFamily="34" charset="0"/>
                <a:ea typeface="微軟正黑體" panose="020B0604030504040204" pitchFamily="34" charset="-120"/>
                <a:cs typeface="Segoe UI" panose="020B0502040204020203" pitchFamily="34" charset="0"/>
              </a:rPr>
              <a:t>安立知主辦的</a:t>
            </a:r>
            <a:r>
              <a:rPr lang="en-US" altLang="zh-TW" sz="1050" b="1" dirty="0">
                <a:solidFill>
                  <a:schemeClr val="tx2">
                    <a:lumMod val="75000"/>
                  </a:schemeClr>
                </a:solidFill>
                <a:latin typeface="Segoe UI" panose="020B0502040204020203" pitchFamily="34" charset="0"/>
                <a:ea typeface="微軟正黑體" panose="020B0604030504040204" pitchFamily="34" charset="-120"/>
                <a:cs typeface="Segoe UI" panose="020B0502040204020203" pitchFamily="34" charset="0"/>
              </a:rPr>
              <a:t>【Digital Alliance </a:t>
            </a:r>
            <a:r>
              <a:rPr lang="zh-TW" altLang="en-US" sz="1050" b="1" dirty="0">
                <a:solidFill>
                  <a:schemeClr val="tx2">
                    <a:lumMod val="75000"/>
                  </a:schemeClr>
                </a:solidFill>
                <a:latin typeface="Segoe UI" panose="020B0502040204020203" pitchFamily="34" charset="0"/>
                <a:ea typeface="微軟正黑體" panose="020B0604030504040204" pitchFamily="34" charset="-120"/>
                <a:cs typeface="Segoe UI" panose="020B0502040204020203" pitchFamily="34" charset="0"/>
              </a:rPr>
              <a:t>數位聯盟夥伴峰會 </a:t>
            </a:r>
            <a:r>
              <a:rPr lang="en-US" altLang="zh-TW" sz="1050" b="1" dirty="0">
                <a:solidFill>
                  <a:schemeClr val="tx2">
                    <a:lumMod val="75000"/>
                  </a:schemeClr>
                </a:solidFill>
                <a:latin typeface="Segoe UI" panose="020B0502040204020203" pitchFamily="34" charset="0"/>
                <a:ea typeface="微軟正黑體" panose="020B0604030504040204" pitchFamily="34" charset="-120"/>
                <a:cs typeface="Segoe UI" panose="020B0502040204020203" pitchFamily="34" charset="0"/>
              </a:rPr>
              <a:t>– 2024</a:t>
            </a:r>
            <a:r>
              <a:rPr lang="zh-TW" altLang="en-US" sz="1050" b="1" dirty="0">
                <a:solidFill>
                  <a:schemeClr val="tx2">
                    <a:lumMod val="75000"/>
                  </a:schemeClr>
                </a:solidFill>
                <a:latin typeface="Segoe UI" panose="020B0502040204020203" pitchFamily="34" charset="0"/>
                <a:ea typeface="微軟正黑體" panose="020B0604030504040204" pitchFamily="34" charset="-120"/>
                <a:cs typeface="Segoe UI" panose="020B0502040204020203" pitchFamily="34" charset="0"/>
              </a:rPr>
              <a:t>高速介面技術前瞻論壇</a:t>
            </a:r>
            <a:r>
              <a:rPr lang="en-US" altLang="zh-TW" sz="1050" b="1" dirty="0">
                <a:solidFill>
                  <a:schemeClr val="tx2">
                    <a:lumMod val="75000"/>
                  </a:schemeClr>
                </a:solidFill>
                <a:latin typeface="Segoe UI" panose="020B0502040204020203" pitchFamily="34" charset="0"/>
                <a:ea typeface="微軟正黑體" panose="020B0604030504040204" pitchFamily="34" charset="-120"/>
                <a:cs typeface="Segoe UI" panose="020B0502040204020203" pitchFamily="34" charset="0"/>
              </a:rPr>
              <a:t>】</a:t>
            </a:r>
            <a:r>
              <a:rPr lang="zh-TW" altLang="en-US" sz="1050" b="1" dirty="0">
                <a:solidFill>
                  <a:schemeClr val="tx2">
                    <a:lumMod val="75000"/>
                  </a:schemeClr>
                </a:solidFill>
                <a:latin typeface="Segoe UI" panose="020B0502040204020203" pitchFamily="34" charset="0"/>
                <a:ea typeface="微軟正黑體" panose="020B0604030504040204" pitchFamily="34" charset="-120"/>
                <a:cs typeface="Segoe UI" panose="020B0502040204020203" pitchFamily="34" charset="0"/>
              </a:rPr>
              <a:t>，特別邀請 </a:t>
            </a:r>
            <a:r>
              <a:rPr lang="en-US" altLang="zh-TW" sz="1050" b="1" dirty="0">
                <a:solidFill>
                  <a:schemeClr val="tx2">
                    <a:lumMod val="75000"/>
                  </a:schemeClr>
                </a:solidFill>
                <a:latin typeface="Segoe UI" panose="020B0502040204020203" pitchFamily="34" charset="0"/>
                <a:ea typeface="微軟正黑體" panose="020B0604030504040204" pitchFamily="34" charset="-120"/>
                <a:cs typeface="Segoe UI" panose="020B0502040204020203" pitchFamily="34" charset="0"/>
              </a:rPr>
              <a:t>TSRI </a:t>
            </a:r>
            <a:r>
              <a:rPr lang="zh-TW" altLang="en-US" sz="1050" b="1" dirty="0">
                <a:solidFill>
                  <a:schemeClr val="tx2">
                    <a:lumMod val="75000"/>
                  </a:schemeClr>
                </a:solidFill>
                <a:latin typeface="Segoe UI" panose="020B0502040204020203" pitchFamily="34" charset="0"/>
                <a:ea typeface="微軟正黑體" panose="020B0604030504040204" pitchFamily="34" charset="-120"/>
                <a:cs typeface="Segoe UI" panose="020B0502040204020203" pitchFamily="34" charset="0"/>
              </a:rPr>
              <a:t>台灣半導體研究中心、</a:t>
            </a:r>
            <a:r>
              <a:rPr lang="en-US" altLang="zh-TW" sz="1050" b="1" dirty="0">
                <a:solidFill>
                  <a:schemeClr val="tx2">
                    <a:lumMod val="75000"/>
                  </a:schemeClr>
                </a:solidFill>
                <a:latin typeface="Segoe UI" panose="020B0502040204020203" pitchFamily="34" charset="0"/>
                <a:ea typeface="微軟正黑體" panose="020B0604030504040204" pitchFamily="34" charset="-120"/>
                <a:cs typeface="Segoe UI" panose="020B0502040204020203" pitchFamily="34" charset="0"/>
              </a:rPr>
              <a:t>Granite River Labs (GRL)</a:t>
            </a:r>
            <a:r>
              <a:rPr lang="zh-TW" altLang="en-US" sz="1050" b="1" dirty="0">
                <a:solidFill>
                  <a:schemeClr val="tx2">
                    <a:lumMod val="75000"/>
                  </a:schemeClr>
                </a:solidFill>
                <a:latin typeface="Segoe UI" panose="020B0502040204020203" pitchFamily="34" charset="0"/>
                <a:ea typeface="微軟正黑體" panose="020B0604030504040204" pitchFamily="34" charset="-120"/>
                <a:cs typeface="Segoe UI" panose="020B0502040204020203" pitchFamily="34" charset="0"/>
              </a:rPr>
              <a:t>、</a:t>
            </a:r>
            <a:r>
              <a:rPr lang="en-US" altLang="zh-TW" sz="1050" b="1" dirty="0">
                <a:solidFill>
                  <a:schemeClr val="tx2">
                    <a:lumMod val="75000"/>
                  </a:schemeClr>
                </a:solidFill>
                <a:latin typeface="Segoe UI" panose="020B0502040204020203" pitchFamily="34" charset="0"/>
                <a:ea typeface="微軟正黑體" panose="020B0604030504040204" pitchFamily="34" charset="-120"/>
                <a:cs typeface="Segoe UI" panose="020B0502040204020203" pitchFamily="34" charset="0"/>
              </a:rPr>
              <a:t>MPI</a:t>
            </a:r>
            <a:r>
              <a:rPr lang="zh-TW" altLang="en-US" sz="1050" b="1" dirty="0">
                <a:solidFill>
                  <a:schemeClr val="tx2">
                    <a:lumMod val="75000"/>
                  </a:schemeClr>
                </a:solidFill>
                <a:latin typeface="Segoe UI" panose="020B0502040204020203" pitchFamily="34" charset="0"/>
                <a:ea typeface="微軟正黑體" panose="020B0604030504040204" pitchFamily="34" charset="-120"/>
                <a:cs typeface="Segoe UI" panose="020B0502040204020203" pitchFamily="34" charset="0"/>
              </a:rPr>
              <a:t>、</a:t>
            </a:r>
            <a:r>
              <a:rPr lang="en-US" altLang="zh-TW" sz="1050" b="1" dirty="0">
                <a:solidFill>
                  <a:schemeClr val="tx2">
                    <a:lumMod val="75000"/>
                  </a:schemeClr>
                </a:solidFill>
                <a:latin typeface="Segoe UI" panose="020B0502040204020203" pitchFamily="34" charset="0"/>
                <a:ea typeface="微軟正黑體" panose="020B0604030504040204" pitchFamily="34" charset="-120"/>
                <a:cs typeface="Segoe UI" panose="020B0502040204020203" pitchFamily="34" charset="0"/>
              </a:rPr>
              <a:t>Tektronix </a:t>
            </a:r>
            <a:r>
              <a:rPr lang="zh-TW" altLang="en-US" sz="1050" b="1" dirty="0">
                <a:solidFill>
                  <a:schemeClr val="tx2">
                    <a:lumMod val="75000"/>
                  </a:schemeClr>
                </a:solidFill>
                <a:latin typeface="Segoe UI" panose="020B0502040204020203" pitchFamily="34" charset="0"/>
                <a:ea typeface="微軟正黑體" panose="020B0604030504040204" pitchFamily="34" charset="-120"/>
                <a:cs typeface="Segoe UI" panose="020B0502040204020203" pitchFamily="34" charset="0"/>
              </a:rPr>
              <a:t>與 </a:t>
            </a:r>
            <a:r>
              <a:rPr lang="en-US" altLang="zh-TW" sz="1050" b="1" dirty="0">
                <a:solidFill>
                  <a:schemeClr val="tx2">
                    <a:lumMod val="75000"/>
                  </a:schemeClr>
                </a:solidFill>
                <a:latin typeface="Segoe UI" panose="020B0502040204020203" pitchFamily="34" charset="0"/>
                <a:ea typeface="微軟正黑體" panose="020B0604030504040204" pitchFamily="34" charset="-120"/>
                <a:cs typeface="Segoe UI" panose="020B0502040204020203" pitchFamily="34" charset="0"/>
              </a:rPr>
              <a:t>Teledyne </a:t>
            </a:r>
            <a:r>
              <a:rPr lang="en-US" altLang="zh-TW" sz="1050" b="1" dirty="0" err="1">
                <a:solidFill>
                  <a:schemeClr val="tx2">
                    <a:lumMod val="75000"/>
                  </a:schemeClr>
                </a:solidFill>
                <a:latin typeface="Segoe UI" panose="020B0502040204020203" pitchFamily="34" charset="0"/>
                <a:ea typeface="微軟正黑體" panose="020B0604030504040204" pitchFamily="34" charset="-120"/>
                <a:cs typeface="Segoe UI" panose="020B0502040204020203" pitchFamily="34" charset="0"/>
              </a:rPr>
              <a:t>LeCroy</a:t>
            </a:r>
            <a:r>
              <a:rPr lang="en-US" altLang="zh-TW" sz="1050" b="1" dirty="0">
                <a:solidFill>
                  <a:schemeClr val="tx2">
                    <a:lumMod val="75000"/>
                  </a:schemeClr>
                </a:solidFill>
                <a:latin typeface="Segoe UI" panose="020B0502040204020203" pitchFamily="34" charset="0"/>
                <a:ea typeface="微軟正黑體" panose="020B0604030504040204" pitchFamily="34" charset="-120"/>
                <a:cs typeface="Segoe UI" panose="020B0502040204020203" pitchFamily="34" charset="0"/>
              </a:rPr>
              <a:t> </a:t>
            </a:r>
            <a:r>
              <a:rPr lang="zh-TW" altLang="en-US" sz="1050" b="1" dirty="0">
                <a:solidFill>
                  <a:schemeClr val="tx2">
                    <a:lumMod val="75000"/>
                  </a:schemeClr>
                </a:solidFill>
                <a:latin typeface="Segoe UI" panose="020B0502040204020203" pitchFamily="34" charset="0"/>
                <a:ea typeface="微軟正黑體" panose="020B0604030504040204" pitchFamily="34" charset="-120"/>
                <a:cs typeface="Segoe UI" panose="020B0502040204020203" pitchFamily="34" charset="0"/>
              </a:rPr>
              <a:t>等業界頂尖夥伴共同與會，會中將從 </a:t>
            </a:r>
            <a:r>
              <a:rPr lang="en-US" altLang="zh-TW" sz="1050" b="1" dirty="0" err="1">
                <a:solidFill>
                  <a:schemeClr val="tx2">
                    <a:lumMod val="75000"/>
                  </a:schemeClr>
                </a:solidFill>
                <a:latin typeface="Segoe UI" panose="020B0502040204020203" pitchFamily="34" charset="0"/>
                <a:ea typeface="微軟正黑體" panose="020B0604030504040204" pitchFamily="34" charset="-120"/>
                <a:cs typeface="Segoe UI" panose="020B0502040204020203" pitchFamily="34" charset="0"/>
              </a:rPr>
              <a:t>SiPh</a:t>
            </a:r>
            <a:r>
              <a:rPr lang="en-US" altLang="zh-TW" sz="1050" b="1" dirty="0">
                <a:solidFill>
                  <a:schemeClr val="tx2">
                    <a:lumMod val="75000"/>
                  </a:schemeClr>
                </a:solidFill>
                <a:latin typeface="Segoe UI" panose="020B0502040204020203" pitchFamily="34" charset="0"/>
                <a:ea typeface="微軟正黑體" panose="020B0604030504040204" pitchFamily="34" charset="-120"/>
                <a:cs typeface="Segoe UI" panose="020B0502040204020203" pitchFamily="34" charset="0"/>
              </a:rPr>
              <a:t> </a:t>
            </a:r>
            <a:r>
              <a:rPr lang="zh-TW" altLang="en-US" sz="1050" b="1" dirty="0">
                <a:solidFill>
                  <a:schemeClr val="tx2">
                    <a:lumMod val="75000"/>
                  </a:schemeClr>
                </a:solidFill>
                <a:latin typeface="Segoe UI" panose="020B0502040204020203" pitchFamily="34" charset="0"/>
                <a:ea typeface="微軟正黑體" panose="020B0604030504040204" pitchFamily="34" charset="-120"/>
                <a:cs typeface="Segoe UI" panose="020B0502040204020203" pitchFamily="34" charset="0"/>
              </a:rPr>
              <a:t>市場趨勢、最上游的半導體 </a:t>
            </a:r>
            <a:r>
              <a:rPr lang="en-US" altLang="zh-TW" sz="1050" b="1" dirty="0">
                <a:solidFill>
                  <a:schemeClr val="tx2">
                    <a:lumMod val="75000"/>
                  </a:schemeClr>
                </a:solidFill>
                <a:latin typeface="Segoe UI" panose="020B0502040204020203" pitchFamily="34" charset="0"/>
                <a:ea typeface="微軟正黑體" panose="020B0604030504040204" pitchFamily="34" charset="-120"/>
                <a:cs typeface="Segoe UI" panose="020B0502040204020203" pitchFamily="34" charset="0"/>
              </a:rPr>
              <a:t>on-wafer </a:t>
            </a:r>
            <a:r>
              <a:rPr lang="zh-TW" altLang="en-US" sz="1050" b="1" dirty="0">
                <a:solidFill>
                  <a:schemeClr val="tx2">
                    <a:lumMod val="75000"/>
                  </a:schemeClr>
                </a:solidFill>
                <a:latin typeface="Segoe UI" panose="020B0502040204020203" pitchFamily="34" charset="0"/>
                <a:ea typeface="微軟正黑體" panose="020B0604030504040204" pitchFamily="34" charset="-120"/>
                <a:cs typeface="Segoe UI" panose="020B0502040204020203" pitchFamily="34" charset="0"/>
              </a:rPr>
              <a:t>測試、高速接頭與高速光電 </a:t>
            </a:r>
            <a:r>
              <a:rPr lang="en-US" altLang="zh-TW" sz="1050" b="1" dirty="0">
                <a:solidFill>
                  <a:schemeClr val="tx2">
                    <a:lumMod val="75000"/>
                  </a:schemeClr>
                </a:solidFill>
                <a:latin typeface="Segoe UI" panose="020B0502040204020203" pitchFamily="34" charset="0"/>
                <a:ea typeface="微軟正黑體" panose="020B0604030504040204" pitchFamily="34" charset="-120"/>
                <a:cs typeface="Segoe UI" panose="020B0502040204020203" pitchFamily="34" charset="0"/>
              </a:rPr>
              <a:t>cable </a:t>
            </a:r>
            <a:r>
              <a:rPr lang="zh-TW" altLang="en-US" sz="1050" b="1" dirty="0">
                <a:solidFill>
                  <a:schemeClr val="tx2">
                    <a:lumMod val="75000"/>
                  </a:schemeClr>
                </a:solidFill>
                <a:latin typeface="Segoe UI" panose="020B0502040204020203" pitchFamily="34" charset="0"/>
                <a:ea typeface="微軟正黑體" panose="020B0604030504040204" pitchFamily="34" charset="-120"/>
                <a:cs typeface="Segoe UI" panose="020B0502040204020203" pitchFamily="34" charset="0"/>
              </a:rPr>
              <a:t>驗證分析到系統端 </a:t>
            </a:r>
            <a:r>
              <a:rPr lang="en-US" altLang="zh-TW" sz="1050" b="1" dirty="0">
                <a:solidFill>
                  <a:schemeClr val="tx2">
                    <a:lumMod val="75000"/>
                  </a:schemeClr>
                </a:solidFill>
                <a:latin typeface="Segoe UI" panose="020B0502040204020203" pitchFamily="34" charset="0"/>
                <a:ea typeface="微軟正黑體" panose="020B0604030504040204" pitchFamily="34" charset="-120"/>
                <a:cs typeface="Segoe UI" panose="020B0502040204020203" pitchFamily="34" charset="0"/>
              </a:rPr>
              <a:t>I/O </a:t>
            </a:r>
            <a:r>
              <a:rPr lang="zh-TW" altLang="en-US" sz="1050" b="1" dirty="0">
                <a:solidFill>
                  <a:schemeClr val="tx2">
                    <a:lumMod val="75000"/>
                  </a:schemeClr>
                </a:solidFill>
                <a:latin typeface="Segoe UI" panose="020B0502040204020203" pitchFamily="34" charset="0"/>
                <a:ea typeface="微軟正黑體" panose="020B0604030504040204" pitchFamily="34" charset="-120"/>
                <a:cs typeface="Segoe UI" panose="020B0502040204020203" pitchFamily="34" charset="0"/>
              </a:rPr>
              <a:t>介面驗證，全面分析市場趨勢並針對其規格與未來的測試挑戰進行介紹，深入剖析高速訊號在時域及頻域所將面臨的訊號完整性問題。豐富實用的課程內容搭配現場實機展示交流，</a:t>
            </a:r>
            <a:r>
              <a:rPr lang="en-US" altLang="zh-TW" sz="1050" b="1" dirty="0">
                <a:solidFill>
                  <a:schemeClr val="tx2">
                    <a:lumMod val="75000"/>
                  </a:schemeClr>
                </a:solidFill>
                <a:latin typeface="Segoe UI" panose="020B0502040204020203" pitchFamily="34" charset="0"/>
                <a:ea typeface="微軟正黑體" panose="020B0604030504040204" pitchFamily="34" charset="-120"/>
                <a:cs typeface="Segoe UI" panose="020B0502040204020203" pitchFamily="34" charset="0"/>
              </a:rPr>
              <a:t>Anritsu </a:t>
            </a:r>
            <a:r>
              <a:rPr lang="zh-TW" altLang="en-US" sz="1050" b="1" dirty="0">
                <a:solidFill>
                  <a:schemeClr val="tx2">
                    <a:lumMod val="75000"/>
                  </a:schemeClr>
                </a:solidFill>
                <a:latin typeface="Segoe UI" panose="020B0502040204020203" pitchFamily="34" charset="0"/>
                <a:ea typeface="微軟正黑體" panose="020B0604030504040204" pitchFamily="34" charset="-120"/>
                <a:cs typeface="Segoe UI" panose="020B0502040204020203" pitchFamily="34" charset="0"/>
              </a:rPr>
              <a:t>安立知竭誠歡迎您的蒞臨，親身體驗最新、最完整的高速介面量測技術解決方案！</a:t>
            </a:r>
          </a:p>
        </p:txBody>
      </p:sp>
      <p:pic>
        <p:nvPicPr>
          <p:cNvPr id="28" name="圖片 27" descr="一張含有 文字, 字型, 螢幕擷取畫面 的圖片&#10;&#10;自動產生的描述">
            <a:extLst>
              <a:ext uri="{FF2B5EF4-FFF2-40B4-BE49-F238E27FC236}">
                <a16:creationId xmlns:a16="http://schemas.microsoft.com/office/drawing/2014/main" id="{4A724806-B166-A9E4-1BA3-B3035970CB8E}"/>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485784" y="12153289"/>
            <a:ext cx="5959208" cy="1051625"/>
          </a:xfrm>
          <a:prstGeom prst="rect">
            <a:avLst/>
          </a:prstGeom>
        </p:spPr>
      </p:pic>
      <p:pic>
        <p:nvPicPr>
          <p:cNvPr id="7" name="圖片 6">
            <a:extLst>
              <a:ext uri="{FF2B5EF4-FFF2-40B4-BE49-F238E27FC236}">
                <a16:creationId xmlns:a16="http://schemas.microsoft.com/office/drawing/2014/main" id="{96214F44-E145-8FB8-F800-D85F2F5F95E5}"/>
              </a:ext>
            </a:extLst>
          </p:cNvPr>
          <p:cNvPicPr>
            <a:picLocks noChangeAspect="1"/>
          </p:cNvPicPr>
          <p:nvPr/>
        </p:nvPicPr>
        <p:blipFill>
          <a:blip r:embed="rId10"/>
          <a:stretch>
            <a:fillRect/>
          </a:stretch>
        </p:blipFill>
        <p:spPr>
          <a:xfrm>
            <a:off x="-1" y="3485730"/>
            <a:ext cx="6858000" cy="2770909"/>
          </a:xfrm>
          <a:prstGeom prst="rect">
            <a:avLst/>
          </a:prstGeom>
        </p:spPr>
      </p:pic>
      <p:pic>
        <p:nvPicPr>
          <p:cNvPr id="10" name="圖片 9" descr="一張含有 文字, 螢幕擷取畫面, 標誌, 字型 的圖片&#10;&#10;自動產生的描述">
            <a:hlinkClick r:id="rId7"/>
            <a:extLst>
              <a:ext uri="{FF2B5EF4-FFF2-40B4-BE49-F238E27FC236}">
                <a16:creationId xmlns:a16="http://schemas.microsoft.com/office/drawing/2014/main" id="{CE88042A-B1DD-7360-DD43-B0588C44A94D}"/>
              </a:ext>
            </a:extLst>
          </p:cNvPr>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1916594" y="6256639"/>
            <a:ext cx="3024810" cy="537403"/>
          </a:xfrm>
          <a:prstGeom prst="rect">
            <a:avLst/>
          </a:prstGeom>
        </p:spPr>
      </p:pic>
      <p:pic>
        <p:nvPicPr>
          <p:cNvPr id="4" name="圖片 3">
            <a:extLst>
              <a:ext uri="{FF2B5EF4-FFF2-40B4-BE49-F238E27FC236}">
                <a16:creationId xmlns:a16="http://schemas.microsoft.com/office/drawing/2014/main" id="{048EAE9F-9EBF-2DF0-EBA7-3D1D9D5162A4}"/>
              </a:ext>
            </a:extLst>
          </p:cNvPr>
          <p:cNvPicPr>
            <a:picLocks noChangeAspect="1"/>
          </p:cNvPicPr>
          <p:nvPr/>
        </p:nvPicPr>
        <p:blipFill>
          <a:blip r:embed="rId12"/>
          <a:stretch>
            <a:fillRect/>
          </a:stretch>
        </p:blipFill>
        <p:spPr>
          <a:xfrm>
            <a:off x="328631" y="6830679"/>
            <a:ext cx="6274070" cy="4192187"/>
          </a:xfrm>
          <a:prstGeom prst="rect">
            <a:avLst/>
          </a:prstGeom>
        </p:spPr>
      </p:pic>
    </p:spTree>
    <p:extLst>
      <p:ext uri="{BB962C8B-B14F-4D97-AF65-F5344CB8AC3E}">
        <p14:creationId xmlns:p14="http://schemas.microsoft.com/office/powerpoint/2010/main" val="2950902029"/>
      </p:ext>
    </p:extLst>
  </p:cSld>
  <p:clrMapOvr>
    <a:masterClrMapping/>
  </p:clrMapOvr>
</p:sld>
</file>

<file path=ppt/theme/theme1.xml><?xml version="1.0" encoding="utf-8"?>
<a:theme xmlns:a="http://schemas.openxmlformats.org/drawingml/2006/main" name="Office 佈景主題">
  <a:themeElements>
    <a:clrScheme name="Office 佈景主題">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佈景主題">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佈景主題">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1C8952AA8BA3EB4F9402A5DB437D78A7" ma:contentTypeVersion="13" ma:contentTypeDescription="Create a new document." ma:contentTypeScope="" ma:versionID="7d93d61aed15fd18d133b2791541376c">
  <xsd:schema xmlns:xsd="http://www.w3.org/2001/XMLSchema" xmlns:xs="http://www.w3.org/2001/XMLSchema" xmlns:p="http://schemas.microsoft.com/office/2006/metadata/properties" xmlns:ns3="f956db67-b160-4dad-835d-c77e69d7540e" xmlns:ns4="2f98d1ed-c86a-4e87-8018-c023f216871f" targetNamespace="http://schemas.microsoft.com/office/2006/metadata/properties" ma:root="true" ma:fieldsID="be71d563ba87c397e1722a11119a4da4" ns3:_="" ns4:_="">
    <xsd:import namespace="f956db67-b160-4dad-835d-c77e69d7540e"/>
    <xsd:import namespace="2f98d1ed-c86a-4e87-8018-c023f216871f"/>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3:MediaServiceLocation"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956db67-b160-4dad-835d-c77e69d7540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2f98d1ed-c86a-4e87-8018-c023f216871f"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C0D402A-EF93-442C-AF88-3A20906CD49C}">
  <ds:schemaRefs>
    <ds:schemaRef ds:uri="http://schemas.microsoft.com/sharepoint/v3/contenttype/forms"/>
  </ds:schemaRefs>
</ds:datastoreItem>
</file>

<file path=customXml/itemProps2.xml><?xml version="1.0" encoding="utf-8"?>
<ds:datastoreItem xmlns:ds="http://schemas.openxmlformats.org/officeDocument/2006/customXml" ds:itemID="{7C8C41A0-06E4-4655-9B15-3C9E1B3D11A1}">
  <ds:schemaRefs>
    <ds:schemaRef ds:uri="2f98d1ed-c86a-4e87-8018-c023f216871f"/>
    <ds:schemaRef ds:uri="http://schemas.microsoft.com/office/infopath/2007/PartnerControls"/>
    <ds:schemaRef ds:uri="f956db67-b160-4dad-835d-c77e69d7540e"/>
    <ds:schemaRef ds:uri="http://purl.org/dc/elements/1.1/"/>
    <ds:schemaRef ds:uri="http://schemas.openxmlformats.org/package/2006/metadata/core-properties"/>
    <ds:schemaRef ds:uri="http://www.w3.org/XML/1998/namespace"/>
    <ds:schemaRef ds:uri="http://schemas.microsoft.com/office/2006/documentManagement/types"/>
    <ds:schemaRef ds:uri="http://purl.org/dc/dcmitype/"/>
    <ds:schemaRef ds:uri="http://schemas.microsoft.com/office/2006/metadata/properties"/>
    <ds:schemaRef ds:uri="http://purl.org/dc/terms/"/>
  </ds:schemaRefs>
</ds:datastoreItem>
</file>

<file path=customXml/itemProps3.xml><?xml version="1.0" encoding="utf-8"?>
<ds:datastoreItem xmlns:ds="http://schemas.openxmlformats.org/officeDocument/2006/customXml" ds:itemID="{5B1A982A-2B2B-45A4-BB74-72C5553C813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956db67-b160-4dad-835d-c77e69d7540e"/>
    <ds:schemaRef ds:uri="2f98d1ed-c86a-4e87-8018-c023f216871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2013 - 2022 Theme</Template>
  <TotalTime>93</TotalTime>
  <Words>276</Words>
  <Application>Microsoft Office PowerPoint</Application>
  <PresentationFormat>自訂</PresentationFormat>
  <Paragraphs>3</Paragraphs>
  <Slides>1</Slides>
  <Notes>0</Notes>
  <HiddenSlides>0</HiddenSlides>
  <MMClips>0</MMClips>
  <ScaleCrop>false</ScaleCrop>
  <HeadingPairs>
    <vt:vector size="6" baseType="variant">
      <vt:variant>
        <vt:lpstr>使用字型</vt:lpstr>
      </vt:variant>
      <vt:variant>
        <vt:i4>4</vt:i4>
      </vt:variant>
      <vt:variant>
        <vt:lpstr>佈景主題</vt:lpstr>
      </vt:variant>
      <vt:variant>
        <vt:i4>1</vt:i4>
      </vt:variant>
      <vt:variant>
        <vt:lpstr>投影片標題</vt:lpstr>
      </vt:variant>
      <vt:variant>
        <vt:i4>1</vt:i4>
      </vt:variant>
    </vt:vector>
  </HeadingPairs>
  <TitlesOfParts>
    <vt:vector size="6" baseType="lpstr">
      <vt:lpstr>Arial</vt:lpstr>
      <vt:lpstr>Calibri</vt:lpstr>
      <vt:lpstr>Calibri Light</vt:lpstr>
      <vt:lpstr>Segoe UI</vt:lpstr>
      <vt:lpstr>Office 佈景主題</vt:lpstr>
      <vt:lpstr>PowerPoint 簡報</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簡報</dc:title>
  <dc:creator>Rachel Yang</dc:creator>
  <cp:lastModifiedBy>Rachel Yang</cp:lastModifiedBy>
  <cp:revision>5</cp:revision>
  <dcterms:created xsi:type="dcterms:W3CDTF">2020-11-16T05:31:54Z</dcterms:created>
  <dcterms:modified xsi:type="dcterms:W3CDTF">2023-12-28T01:02:36Z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0x0101001C8952AA8BA3EB4F9402A5DB437D78A7</vt:lpwstr>
  </property>
</Properties>
</file>